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8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3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0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9BDD2-2B98-45B0-ADB3-60B004D6321B}" type="datetimeFigureOut">
              <a:rPr lang="en-IN" smtClean="0"/>
              <a:pPr/>
              <a:t>22-03-2022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DC6BA8B8-84C4-4DB0-8F4A-A1DE8140F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4034"/>
            <a:ext cx="12191999" cy="560396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Marginalization: ( Social Exclusion):</a:t>
            </a:r>
          </a:p>
          <a:p>
            <a:pPr marL="45720" indent="0" algn="just"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Marginalization is the process of making a group or class at people less important to a position.</a:t>
            </a:r>
          </a:p>
          <a:p>
            <a:pPr marL="45720" indent="0" algn="just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Factors:</a:t>
            </a:r>
          </a:p>
          <a:p>
            <a:pPr marL="45720" indent="0" algn="just"/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Poor and Socially excluded living in jobless households or households with a low work intensity.</a:t>
            </a:r>
          </a:p>
          <a:p>
            <a:pPr marL="45720" indent="0" algn="just"/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risk at poverty and Social exclusion faced by Children growing up in low-parent families and in large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familes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three or more children.</a:t>
            </a:r>
          </a:p>
          <a:p>
            <a:pPr marL="45720" indent="0" algn="just"/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or both parents is in work but the income is insufficient to light the family out at income poverty.</a:t>
            </a:r>
          </a:p>
          <a:p>
            <a:pPr marL="45720" indent="0" algn="just"/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impact at gender inequalities in terms at access to employment, levels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the sharing at caring responsibilities.</a:t>
            </a:r>
          </a:p>
          <a:p>
            <a:pPr marL="45720" indent="0" algn="just"/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High risk at poverty and social exclusion faced by many immigrant children belonging to some ethnic minorities growing up in institutions, </a:t>
            </a:r>
            <a:r>
              <a: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disability</a:t>
            </a:r>
            <a:r>
              <a: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C59B7AD7-3EF4-4F20-A399-0357E3388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1227908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B.Ed</a:t>
            </a:r>
            <a:r>
              <a:rPr lang="en-I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IN" sz="3200" b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I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I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Paper-C1, Unit-iii, R.G </a:t>
            </a:r>
            <a:r>
              <a:rPr lang="en-IN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Mam</a:t>
            </a:r>
            <a:endParaRPr lang="en-IN" sz="3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994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307413-3795-40D3-97FA-7DDFA6459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1" y="2188212"/>
            <a:ext cx="9351818" cy="126950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en-US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030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462</TotalTime>
  <Words>142</Words>
  <Application>Microsoft Office PowerPoint</Application>
  <PresentationFormat>Custom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B.Ed 1st Sem Presentation On Paper-C1, Unit-iii, R.G Mam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SYNOPSIS PRESENTATION ON COMMUNICATION COMPETENCE OF PROFESSIONAL AND NON-PROFESSIONAL STUDENTS WITH SPECIAL REFERENCE TO THEIR ENGLISH LANGUAGE PROFICIENCY</dc:title>
  <dc:creator>BerlinAjinkya</dc:creator>
  <cp:lastModifiedBy>LENOVO</cp:lastModifiedBy>
  <cp:revision>89</cp:revision>
  <dcterms:created xsi:type="dcterms:W3CDTF">2020-11-06T04:43:38Z</dcterms:created>
  <dcterms:modified xsi:type="dcterms:W3CDTF">2022-03-22T08:42:20Z</dcterms:modified>
</cp:coreProperties>
</file>