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</p:sldMasterIdLst>
  <p:sldIdLst>
    <p:sldId id="284" r:id="rId2"/>
    <p:sldId id="285" r:id="rId3"/>
    <p:sldId id="286" r:id="rId4"/>
    <p:sldId id="287" r:id="rId5"/>
    <p:sldId id="28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snapVertSplitter="1" vertBarState="minimized" horzBarState="maximized">
    <p:restoredLeft sz="15361" autoAdjust="0"/>
    <p:restoredTop sz="94660"/>
  </p:normalViewPr>
  <p:slideViewPr>
    <p:cSldViewPr snapToGrid="0">
      <p:cViewPr>
        <p:scale>
          <a:sx n="78" d="100"/>
          <a:sy n="78" d="100"/>
        </p:scale>
        <p:origin x="-882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89BDD2-2B98-45B0-ADB3-60B004D6321B}" type="datetimeFigureOut">
              <a:rPr lang="en-IN" smtClean="0"/>
              <a:pPr/>
              <a:t>04-04-2022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04-04-2022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04-04-2022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04-04-2022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04-04-2022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04-04-2022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04-04-2022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04-04-2022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04-04-2022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7A89BDD2-2B98-45B0-ADB3-60B004D6321B}" type="datetimeFigureOut">
              <a:rPr lang="en-IN" smtClean="0"/>
              <a:pPr/>
              <a:t>04-04-2022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89BDD2-2B98-45B0-ADB3-60B004D6321B}" type="datetimeFigureOut">
              <a:rPr lang="en-IN" smtClean="0"/>
              <a:pPr/>
              <a:t>04-04-2022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89BDD2-2B98-45B0-ADB3-60B004D6321B}" type="datetimeFigureOut">
              <a:rPr lang="en-IN" smtClean="0"/>
              <a:pPr/>
              <a:t>04-04-2022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8A1C377-2497-40B6-8CC5-CB1A2F60EC5A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79714"/>
            <a:ext cx="12192000" cy="5878285"/>
          </a:xfrm>
        </p:spPr>
        <p:txBody>
          <a:bodyPr/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NRT And CRT and its difference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NORM   REFRENCED 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INTRODUCTION- Norm referenced refers to standardized test are designed to compare in relation to one another.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Norm referenced test is the type that candidate performed good or worse which is determined by comparing scores against the performance result 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 term normative assessment refers to the process of one test candidate to his or her peers 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NRT are usually based on national standards not locally determined standards or curricula 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NR scores are generally reported as a percentage or percentile ranking 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CRITERION  REFERENCED 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INTRODUCTION- Criterion referenced test and assessment are designed to measure student perform against a fixed set of criteria or learning standards.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CRT are used to know or evaluate whether student have learned or acquired knowledge if specific skill set .</a:t>
            </a:r>
          </a:p>
          <a:p>
            <a:pPr lvl="1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On CRT the every student is desired to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obt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the possible marks on scale to pass the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test.In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the possible marks on scale to pass the test. In this test you have to achieve the expected standards.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 CRT is a style at test is a style of test which uses test scores to generate a statement about the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expected score from the  CRT may include multiple choice questions open indeed question.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Usually student need to answer correctly to pass the test on these test are typically expressed as a percentage 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CRT scores are after expressed as percentages and student should occur minimum passing scores the result may also be scored on reported in alternative way.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66651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C9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B.Ed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Semester RG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0"/>
          <a:ext cx="12192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6699"/>
                <a:gridCol w="5163084"/>
                <a:gridCol w="5662217"/>
              </a:tblGrid>
              <a:tr h="9797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Norm Referenced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Criterian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Reference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971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Definition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Norm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Reference tests measure the performance of one group at test takes against another group of test takers.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Criterian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Reference tests measure the performance  at test takers against the Criteria covered in the curriculum.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971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Purpose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To measure how much a test taker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knows compared to another student.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To measure how much the test taken know before and after the instruction is finished.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971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Content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Norm referenced tests measure board skill areas taken from  a variety of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text books 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Criterian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reference tests measure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the skills the test taken has acquired on finishing a curriculum.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971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Item</a:t>
                      </a:r>
                    </a:p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characteristics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Each skill is tested by less than four items. The items way in difficulty in a standardized format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Each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skill is tested by at least four items to an adequate sample of the student administrated in a standardized format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971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Score</a:t>
                      </a:r>
                    </a:p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reporting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Norm Reference test scores are reported in a percentile rank.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Criterian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Reference test scores  are reported in categories on percentage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971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Score</a:t>
                      </a:r>
                    </a:p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Interpretation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In NRT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,if a test taker ranks 95% ,it implies that he/she has performed better than 95% at the other test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In CRT the score determine how much at the curriculum understood by the test taker.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26593"/>
            <a:ext cx="12192000" cy="59314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144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4307413-3795-40D3-97FA-7DDFA6459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1" y="2188212"/>
            <a:ext cx="9351818" cy="126950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en-US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IN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030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652</TotalTime>
  <Words>474</Words>
  <Application>Microsoft Office PowerPoint</Application>
  <PresentationFormat>Custom</PresentationFormat>
  <Paragraphs>39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C9 B.Ed 2nd Semester RG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SYNOPSIS PRESENTATION ON COMMUNICATION COMPETENCE OF PROFESSIONAL AND NON-PROFESSIONAL STUDENTS WITH SPECIAL REFERENCE TO THEIR ENGLISH LANGUAGE PROFICIENCY</dc:title>
  <dc:creator>BerlinAjinkya</dc:creator>
  <cp:lastModifiedBy>LENOVO</cp:lastModifiedBy>
  <cp:revision>109</cp:revision>
  <dcterms:created xsi:type="dcterms:W3CDTF">2020-11-06T04:43:38Z</dcterms:created>
  <dcterms:modified xsi:type="dcterms:W3CDTF">2022-04-04T05:49:46Z</dcterms:modified>
</cp:coreProperties>
</file>